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umann, Frederick" userId="9980f52b-665c-4803-8860-97aae0ed0478" providerId="ADAL" clId="{06D39821-37FE-48B8-96A8-E2AF64CA4EB3}"/>
    <pc:docChg chg="custSel modSld">
      <pc:chgData name="Neumann, Frederick" userId="9980f52b-665c-4803-8860-97aae0ed0478" providerId="ADAL" clId="{06D39821-37FE-48B8-96A8-E2AF64CA4EB3}" dt="2021-06-14T08:53:07.180" v="134" actId="20577"/>
      <pc:docMkLst>
        <pc:docMk/>
      </pc:docMkLst>
      <pc:sldChg chg="modSp mod">
        <pc:chgData name="Neumann, Frederick" userId="9980f52b-665c-4803-8860-97aae0ed0478" providerId="ADAL" clId="{06D39821-37FE-48B8-96A8-E2AF64CA4EB3}" dt="2021-06-14T08:53:07.180" v="134" actId="20577"/>
        <pc:sldMkLst>
          <pc:docMk/>
          <pc:sldMk cId="2975702247" sldId="397"/>
        </pc:sldMkLst>
        <pc:spChg chg="mod">
          <ac:chgData name="Neumann, Frederick" userId="9980f52b-665c-4803-8860-97aae0ed0478" providerId="ADAL" clId="{06D39821-37FE-48B8-96A8-E2AF64CA4EB3}" dt="2021-06-14T08:49:41.713" v="0" actId="2711"/>
          <ac:spMkLst>
            <pc:docMk/>
            <pc:sldMk cId="2975702247" sldId="397"/>
            <ac:spMk id="2" creationId="{00000000-0000-0000-0000-000000000000}"/>
          </ac:spMkLst>
        </pc:spChg>
        <pc:spChg chg="mod">
          <ac:chgData name="Neumann, Frederick" userId="9980f52b-665c-4803-8860-97aae0ed0478" providerId="ADAL" clId="{06D39821-37FE-48B8-96A8-E2AF64CA4EB3}" dt="2021-06-14T08:53:07.180" v="134" actId="20577"/>
          <ac:spMkLst>
            <pc:docMk/>
            <pc:sldMk cId="2975702247" sldId="397"/>
            <ac:spMk id="8" creationId="{00000000-0000-0000-0000-000000000000}"/>
          </ac:spMkLst>
        </pc:spChg>
        <pc:spChg chg="mod">
          <ac:chgData name="Neumann, Frederick" userId="9980f52b-665c-4803-8860-97aae0ed0478" providerId="ADAL" clId="{06D39821-37FE-48B8-96A8-E2AF64CA4EB3}" dt="2021-06-14T08:51:14.677" v="3" actId="27636"/>
          <ac:spMkLst>
            <pc:docMk/>
            <pc:sldMk cId="2975702247" sldId="397"/>
            <ac:spMk id="9" creationId="{00000000-0000-0000-0000-000000000000}"/>
          </ac:spMkLst>
        </pc:spChg>
        <pc:spChg chg="mod">
          <ac:chgData name="Neumann, Frederick" userId="9980f52b-665c-4803-8860-97aae0ed0478" providerId="ADAL" clId="{06D39821-37FE-48B8-96A8-E2AF64CA4EB3}" dt="2021-06-14T08:51:32.545" v="7" actId="2711"/>
          <ac:spMkLst>
            <pc:docMk/>
            <pc:sldMk cId="2975702247" sldId="397"/>
            <ac:spMk id="11" creationId="{00000000-0000-0000-0000-000000000000}"/>
          </ac:spMkLst>
        </pc:spChg>
        <pc:spChg chg="mod">
          <ac:chgData name="Neumann, Frederick" userId="9980f52b-665c-4803-8860-97aae0ed0478" providerId="ADAL" clId="{06D39821-37FE-48B8-96A8-E2AF64CA4EB3}" dt="2021-06-14T08:51:39.046" v="8" actId="2711"/>
          <ac:spMkLst>
            <pc:docMk/>
            <pc:sldMk cId="2975702247" sldId="397"/>
            <ac:spMk id="19" creationId="{00000000-0000-0000-0000-000000000000}"/>
          </ac:spMkLst>
        </pc:spChg>
        <pc:spChg chg="mod">
          <ac:chgData name="Neumann, Frederick" userId="9980f52b-665c-4803-8860-97aae0ed0478" providerId="ADAL" clId="{06D39821-37FE-48B8-96A8-E2AF64CA4EB3}" dt="2021-06-14T08:51:23.516" v="5" actId="2711"/>
          <ac:spMkLst>
            <pc:docMk/>
            <pc:sldMk cId="2975702247" sldId="397"/>
            <ac:spMk id="2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44CAC7-8570-4B8A-9F94-B1CFE5F47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097E5-8A2A-44F1-B7A8-33FE58EA4A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EED5E0-8BCE-40EC-A4D4-7BF835EA1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536516-A5B3-429B-A958-8F6AE4BB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6333A2-537F-40C9-BE20-F885D3EAB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06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EDE342-5455-4038-B6BA-7FC99DD41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7E8E25-B8D1-43F4-91EF-BF184A82D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E86F78-4CAD-4DA9-B338-5510BB0A0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042DC9-1166-445B-8013-B018DEA58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1CEFD9-8D48-452A-A987-3436766D6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63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ED75DDE-2298-424B-AEE2-AE657702D4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A8EDEE-D8E5-40AA-BEB8-590EBC81C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92934D-959B-4BA6-BE3F-630B21173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7D04D6-6AA8-4BF7-BD0B-AD688FCB0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6CB95C-6785-4D0A-813D-D5E1A0614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4431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1, Untertitel,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1369" y="372151"/>
            <a:ext cx="11429263" cy="431906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Headline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1BE1-EF37-495A-ACE9-2F569AA74284}" type="datetime1">
              <a:rPr lang="de-DE" smtClean="0"/>
              <a:t>14.06.2021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Präsentation. Untertitel der Präsentation. (Eingabe über "Einfügen &gt; Kopf- und Fußzeile")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3463-27DD-497F-A7E1-F0C872BCE9C9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81369" y="927628"/>
            <a:ext cx="11429263" cy="342891"/>
          </a:xfrm>
        </p:spPr>
        <p:txBody>
          <a:bodyPr/>
          <a:lstStyle>
            <a:lvl1pPr marL="0" indent="0">
              <a:buNone/>
              <a:defRPr cap="all" spc="32" baseline="0"/>
            </a:lvl1pPr>
          </a:lstStyle>
          <a:p>
            <a:pPr lvl="0"/>
            <a:r>
              <a:rPr lang="de-DE" dirty="0"/>
              <a:t>Subheadline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69" y="367839"/>
            <a:ext cx="544807" cy="402644"/>
          </a:xfrm>
          <a:prstGeom prst="rect">
            <a:avLst/>
          </a:prstGeom>
        </p:spPr>
      </p:pic>
      <p:sp>
        <p:nvSpPr>
          <p:cNvPr id="12" name="Bildplatzhalter 7"/>
          <p:cNvSpPr>
            <a:spLocks noGrp="1"/>
          </p:cNvSpPr>
          <p:nvPr>
            <p:ph type="pic" sz="quarter" idx="14"/>
          </p:nvPr>
        </p:nvSpPr>
        <p:spPr>
          <a:xfrm>
            <a:off x="381368" y="1372713"/>
            <a:ext cx="5638191" cy="4266273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3" name="Bildplatzhalter 7"/>
          <p:cNvSpPr>
            <a:spLocks noGrp="1"/>
          </p:cNvSpPr>
          <p:nvPr>
            <p:ph type="pic" sz="quarter" idx="15"/>
          </p:nvPr>
        </p:nvSpPr>
        <p:spPr>
          <a:xfrm>
            <a:off x="6172442" y="1372713"/>
            <a:ext cx="5638190" cy="4266273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381369" y="5773456"/>
            <a:ext cx="5638190" cy="437078"/>
          </a:xfrm>
        </p:spPr>
        <p:txBody>
          <a:bodyPr/>
          <a:lstStyle>
            <a:lvl1pPr marL="0" indent="0">
              <a:buNone/>
              <a:defRPr sz="1270"/>
            </a:lvl1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5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6172442" y="5773456"/>
            <a:ext cx="5638190" cy="437078"/>
          </a:xfrm>
        </p:spPr>
        <p:txBody>
          <a:bodyPr/>
          <a:lstStyle>
            <a:lvl1pPr marL="0" indent="0">
              <a:buNone/>
              <a:defRPr sz="1270"/>
            </a:lvl1pPr>
          </a:lstStyle>
          <a:p>
            <a:pPr lvl="0"/>
            <a:r>
              <a:rPr lang="de-DE" dirty="0"/>
              <a:t>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294622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6F281-5A07-4366-BFB0-A9C2239D5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DA825C-C9E7-4A9B-9BFA-A21708C93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9EAD83-FBB1-4489-A4A6-778F61C33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60BF3B-15D7-4E1D-896C-2D5137AF6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030A34-0622-4DAE-8012-803928F20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502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D14E76-F067-4CF7-A377-A2D398BEF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8E4E0E-4ED1-497B-8FE8-103EF9875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E04095-0165-4C8E-AA0F-6F2996FA9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28D05E-952F-4583-9168-E52FE6C4A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0BAFAB-29BF-47C9-A3FC-9D9F18F2A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160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3A6362-EF65-4FE1-BEFB-0DD34F5C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A64B89-BA1E-49F6-8233-75861D8AB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05F1F9E-9DFE-48D9-AA44-2C7562BF3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0121CE1-77A7-4EFC-A378-31F87E4E5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E03BA96-EEFB-4780-8AB8-2C3AE997B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EFB4AB-5755-4BB2-8D45-B43A2DC4A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124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590E0F-ABBA-4688-ACB0-17081700E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3770EA7-25F9-434F-9A10-5378A37C5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76B8E21-3163-4215-906C-8F3EA51AF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C9F0787-F98F-4C6C-A072-DB2B7C5E78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CCF48-3A25-4BCC-9723-B078D36FF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F116CE9-58DB-42CD-91CF-B4B9F0F44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AC11FD1-2B72-4560-9C8D-DE960006A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8687C71-D2EA-466C-9ECC-ACCAFBB2E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20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F80396-71BF-467F-8424-BCA2F6F8C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BB0E3A-39F7-4BA8-AE80-EB9BB717E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5AA920-3BEE-46D8-B73E-414F0C225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9465B6D-816F-487B-9EB4-7EFA34155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41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C70F48D-7BA2-450D-B7C5-A706BD696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0AB34BC-2507-4ABB-8283-0FD401A31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1A464DF-AE4A-43B3-8C9A-308E17AF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297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BDB65-70C4-4E62-A168-32D55B496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30743B-FEA3-4D42-BF37-799A8E64D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28CF963-6654-4891-BAA6-C932B1810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DB89F80-47F9-4913-A98C-FF11F5F49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C2384B-6C9E-4ABE-91C5-7E9493CDE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5E34F2-F56E-4A50-A9CF-E08BA1FA5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08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532461-4BB4-4A92-B9C8-057BA96DF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516C32B-0A3C-4BE4-BED7-639434D89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84904D-6B83-47C3-BD6E-AE1B0B2FB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6EF5D9E-1A70-4052-8AD9-BC9D8C86E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015BE9-A013-4D34-BB60-09C802F31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87FFA8-2BCF-4699-993A-60DDC6357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954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AE5A33A-29B6-43FF-B736-3D75E10C2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65E4D8-3680-4CD1-9BE5-085F40B51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95FF5-D037-4205-8977-C34AAE9731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28DA70-6466-4C72-B241-561D2732F5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E5E5BF-7DC3-46B7-B90A-1BDFE3850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2460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3450" y="372151"/>
            <a:ext cx="10877182" cy="431906"/>
          </a:xfrm>
        </p:spPr>
        <p:txBody>
          <a:bodyPr>
            <a:normAutofit fontScale="90000"/>
          </a:bodyPr>
          <a:lstStyle/>
          <a:p>
            <a:r>
              <a:rPr lang="de-DE" dirty="0">
                <a:latin typeface="HsvSans Regular" panose="020B0503040000020003" pitchFamily="34" charset="0"/>
              </a:rPr>
              <a:t>Überzahlspiel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>
                <a:latin typeface="HsvSans Regular" panose="020B0503040000020003" pitchFamily="34" charset="0"/>
              </a:rPr>
              <a:t>2:1 in 3 Zonen</a:t>
            </a:r>
          </a:p>
        </p:txBody>
      </p:sp>
      <p:pic>
        <p:nvPicPr>
          <p:cNvPr id="16" name="Grafi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812" y="6263380"/>
            <a:ext cx="413109" cy="274916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>
            <a:off x="4571476" y="1295254"/>
            <a:ext cx="7620524" cy="1725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de-DE" sz="1270" b="1" dirty="0">
                <a:solidFill>
                  <a:prstClr val="black"/>
                </a:solidFill>
                <a:latin typeface="HsvSans Regular" panose="020B0503040000020003" pitchFamily="34" charset="0"/>
              </a:rPr>
              <a:t>Ablauf: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482" dirty="0">
                <a:solidFill>
                  <a:prstClr val="black"/>
                </a:solidFill>
                <a:latin typeface="HsvSans Regular" panose="020B0503040000020003" pitchFamily="34" charset="0"/>
              </a:rPr>
              <a:t>Die beiden Angreifer spielen in jeder Zone im 2:1 gegen einen Verteidiger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482" dirty="0">
                <a:solidFill>
                  <a:prstClr val="black"/>
                </a:solidFill>
                <a:latin typeface="HsvSans Regular" panose="020B0503040000020003" pitchFamily="34" charset="0"/>
              </a:rPr>
              <a:t>Die Verteidiger dürfen nur in ihren Zonen verteidigen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482" dirty="0">
                <a:solidFill>
                  <a:prstClr val="black"/>
                </a:solidFill>
                <a:latin typeface="HsvSans Regular" panose="020B0503040000020003" pitchFamily="34" charset="0"/>
              </a:rPr>
              <a:t>In der letzten Zone dürfen die Angreifer ein Tor erzielen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482" dirty="0">
                <a:solidFill>
                  <a:prstClr val="black"/>
                </a:solidFill>
                <a:latin typeface="HsvSans Regular" panose="020B0503040000020003" pitchFamily="34" charset="0"/>
              </a:rPr>
              <a:t>Bei Ballgewinn müssen die Verteidiger aus ihrer Zone dribbeln</a:t>
            </a:r>
          </a:p>
        </p:txBody>
      </p:sp>
      <p:sp>
        <p:nvSpPr>
          <p:cNvPr id="19" name="Rechteck 18"/>
          <p:cNvSpPr/>
          <p:nvPr/>
        </p:nvSpPr>
        <p:spPr>
          <a:xfrm>
            <a:off x="381369" y="4454802"/>
            <a:ext cx="4126011" cy="1821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de-DE" sz="1270" b="1" dirty="0">
                <a:solidFill>
                  <a:prstClr val="black"/>
                </a:solidFill>
                <a:latin typeface="HsvSans Regular" panose="020B0503040000020003" pitchFamily="34" charset="0"/>
              </a:rPr>
              <a:t>Organisation: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270" dirty="0">
                <a:solidFill>
                  <a:prstClr val="black"/>
                </a:solidFill>
                <a:latin typeface="HsvSans Regular" panose="020B0503040000020003" pitchFamily="34" charset="0"/>
              </a:rPr>
              <a:t>Ein 5m-Tor aufbauen und jeweils 3 Längs- und 3 Querzonen errichten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270" dirty="0">
                <a:solidFill>
                  <a:prstClr val="black"/>
                </a:solidFill>
                <a:latin typeface="HsvSans Regular" panose="020B0503040000020003" pitchFamily="34" charset="0"/>
              </a:rPr>
              <a:t>Die Querzonen jeweils mit einer Tiefe von ca. 10-12m</a:t>
            </a:r>
          </a:p>
          <a:p>
            <a:pPr marL="285609" indent="-285609">
              <a:lnSpc>
                <a:spcPct val="150000"/>
              </a:lnSpc>
            </a:pPr>
            <a:endParaRPr lang="de-DE" sz="1270" dirty="0">
              <a:solidFill>
                <a:prstClr val="black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4595115" y="3203276"/>
            <a:ext cx="2514773" cy="2700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de-DE" sz="1270" u="sng" dirty="0">
                <a:solidFill>
                  <a:prstClr val="black"/>
                </a:solidFill>
                <a:latin typeface="HsvSans Regular" panose="020B0503040000020003" pitchFamily="34" charset="0"/>
              </a:rPr>
              <a:t>Variationen: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270" dirty="0">
                <a:solidFill>
                  <a:prstClr val="black"/>
                </a:solidFill>
                <a:latin typeface="HsvSans Regular" panose="020B0503040000020003" pitchFamily="34" charset="0"/>
              </a:rPr>
              <a:t>Einfacher: Die Verteidiger dürfen nur auf Linien verteidigen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270" dirty="0">
                <a:solidFill>
                  <a:prstClr val="black"/>
                </a:solidFill>
                <a:latin typeface="HsvSans Regular" panose="020B0503040000020003" pitchFamily="34" charset="0"/>
              </a:rPr>
              <a:t>Schwerer: Der Ball darf nicht zurück (oder quer) gespielt werden, sodass eine Lösung nach vorne gefunden werden muss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3463-27DD-497F-A7E1-F0C872BCE9C9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7484864" y="3231851"/>
            <a:ext cx="3734057" cy="1527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de-DE" sz="1270" u="sng" dirty="0">
                <a:solidFill>
                  <a:prstClr val="black"/>
                </a:solidFill>
                <a:latin typeface="HsvSans Regular" panose="020B0503040000020003" pitchFamily="34" charset="0"/>
              </a:rPr>
              <a:t>Coachingpunkte: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270" dirty="0">
                <a:solidFill>
                  <a:prstClr val="black"/>
                </a:solidFill>
                <a:latin typeface="HsvSans Regular" panose="020B0503040000020003" pitchFamily="34" charset="0"/>
              </a:rPr>
              <a:t>Kluge Entscheidungen treffen (abspielen oder selbst gehen)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270" dirty="0">
                <a:solidFill>
                  <a:prstClr val="black"/>
                </a:solidFill>
                <a:latin typeface="HsvSans Regular" panose="020B0503040000020003" pitchFamily="34" charset="0"/>
              </a:rPr>
              <a:t>Tempo hoch halten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270" dirty="0">
                <a:solidFill>
                  <a:prstClr val="black"/>
                </a:solidFill>
                <a:latin typeface="HsvSans Regular" panose="020B0503040000020003" pitchFamily="34" charset="0"/>
              </a:rPr>
              <a:t>Lösungen nach vorne finden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14" y="1311624"/>
            <a:ext cx="4190904" cy="314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702247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Breitbild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HsvSans Regular</vt:lpstr>
      <vt:lpstr>Wingdings</vt:lpstr>
      <vt:lpstr>Office</vt:lpstr>
      <vt:lpstr>Überzahlspiel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Überzahlspiel</dc:title>
  <dc:creator>Neumann, Frederick</dc:creator>
  <cp:lastModifiedBy>Neumann, Frederick</cp:lastModifiedBy>
  <cp:revision>4</cp:revision>
  <dcterms:created xsi:type="dcterms:W3CDTF">2021-03-12T14:05:28Z</dcterms:created>
  <dcterms:modified xsi:type="dcterms:W3CDTF">2021-06-14T08:53:59Z</dcterms:modified>
</cp:coreProperties>
</file>